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20"/>
  </p:notesMasterIdLst>
  <p:handoutMasterIdLst>
    <p:handoutMasterId r:id="rId221"/>
  </p:handoutMasterIdLst>
  <p:sldIdLst>
    <p:sldId id="267" r:id="rId6"/>
    <p:sldId id="357"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584" r:id="rId21"/>
    <p:sldId id="494" r:id="rId22"/>
    <p:sldId id="344" r:id="rId23"/>
    <p:sldId id="346" r:id="rId24"/>
    <p:sldId id="340" r:id="rId25"/>
    <p:sldId id="338" r:id="rId26"/>
    <p:sldId id="339" r:id="rId27"/>
    <p:sldId id="543" r:id="rId28"/>
    <p:sldId id="349" r:id="rId29"/>
    <p:sldId id="350" r:id="rId30"/>
    <p:sldId id="351" r:id="rId31"/>
    <p:sldId id="484" r:id="rId32"/>
    <p:sldId id="534" r:id="rId33"/>
    <p:sldId id="535" r:id="rId34"/>
    <p:sldId id="536" r:id="rId35"/>
    <p:sldId id="537" r:id="rId36"/>
    <p:sldId id="538" r:id="rId37"/>
    <p:sldId id="539" r:id="rId38"/>
    <p:sldId id="540" r:id="rId39"/>
    <p:sldId id="541" r:id="rId40"/>
    <p:sldId id="504" r:id="rId41"/>
    <p:sldId id="505" r:id="rId42"/>
    <p:sldId id="506" r:id="rId43"/>
    <p:sldId id="507" r:id="rId44"/>
    <p:sldId id="508" r:id="rId45"/>
    <p:sldId id="509" r:id="rId46"/>
    <p:sldId id="510" r:id="rId47"/>
    <p:sldId id="511" r:id="rId48"/>
    <p:sldId id="512" r:id="rId49"/>
    <p:sldId id="513" r:id="rId50"/>
    <p:sldId id="514" r:id="rId51"/>
    <p:sldId id="515" r:id="rId52"/>
    <p:sldId id="516" r:id="rId53"/>
    <p:sldId id="517" r:id="rId54"/>
    <p:sldId id="518" r:id="rId55"/>
    <p:sldId id="519" r:id="rId56"/>
    <p:sldId id="520" r:id="rId57"/>
    <p:sldId id="521" r:id="rId58"/>
    <p:sldId id="544" r:id="rId59"/>
    <p:sldId id="554" r:id="rId60"/>
    <p:sldId id="545" r:id="rId61"/>
    <p:sldId id="571" r:id="rId62"/>
    <p:sldId id="546" r:id="rId63"/>
    <p:sldId id="587" r:id="rId64"/>
    <p:sldId id="585" r:id="rId65"/>
    <p:sldId id="586" r:id="rId66"/>
    <p:sldId id="588" r:id="rId67"/>
    <p:sldId id="547" r:id="rId68"/>
    <p:sldId id="548" r:id="rId69"/>
    <p:sldId id="549" r:id="rId70"/>
    <p:sldId id="550" r:id="rId71"/>
    <p:sldId id="551" r:id="rId72"/>
    <p:sldId id="582" r:id="rId73"/>
    <p:sldId id="583" r:id="rId74"/>
    <p:sldId id="552" r:id="rId75"/>
    <p:sldId id="553" r:id="rId76"/>
    <p:sldId id="529" r:id="rId77"/>
    <p:sldId id="555" r:id="rId78"/>
    <p:sldId id="556" r:id="rId79"/>
    <p:sldId id="557" r:id="rId80"/>
    <p:sldId id="558" r:id="rId81"/>
    <p:sldId id="559" r:id="rId82"/>
    <p:sldId id="363" r:id="rId83"/>
    <p:sldId id="417" r:id="rId84"/>
    <p:sldId id="418" r:id="rId85"/>
    <p:sldId id="419" r:id="rId86"/>
    <p:sldId id="420" r:id="rId87"/>
    <p:sldId id="569" r:id="rId88"/>
    <p:sldId id="570" r:id="rId89"/>
    <p:sldId id="421" r:id="rId90"/>
    <p:sldId id="422" r:id="rId91"/>
    <p:sldId id="423" r:id="rId92"/>
    <p:sldId id="424" r:id="rId93"/>
    <p:sldId id="564" r:id="rId94"/>
    <p:sldId id="565" r:id="rId95"/>
    <p:sldId id="566" r:id="rId96"/>
    <p:sldId id="567" r:id="rId97"/>
    <p:sldId id="568" r:id="rId98"/>
    <p:sldId id="425" r:id="rId99"/>
    <p:sldId id="426" r:id="rId100"/>
    <p:sldId id="427" r:id="rId101"/>
    <p:sldId id="428" r:id="rId102"/>
    <p:sldId id="429" r:id="rId103"/>
    <p:sldId id="430" r:id="rId104"/>
    <p:sldId id="431" r:id="rId105"/>
    <p:sldId id="432" r:id="rId106"/>
    <p:sldId id="433" r:id="rId107"/>
    <p:sldId id="434" r:id="rId108"/>
    <p:sldId id="435" r:id="rId109"/>
    <p:sldId id="436" r:id="rId110"/>
    <p:sldId id="437" r:id="rId111"/>
    <p:sldId id="438" r:id="rId112"/>
    <p:sldId id="439" r:id="rId113"/>
    <p:sldId id="440" r:id="rId114"/>
    <p:sldId id="441" r:id="rId115"/>
    <p:sldId id="442" r:id="rId116"/>
    <p:sldId id="443" r:id="rId117"/>
    <p:sldId id="444" r:id="rId118"/>
    <p:sldId id="445" r:id="rId119"/>
    <p:sldId id="446" r:id="rId120"/>
    <p:sldId id="447" r:id="rId121"/>
    <p:sldId id="448" r:id="rId122"/>
    <p:sldId id="495" r:id="rId123"/>
    <p:sldId id="496" r:id="rId124"/>
    <p:sldId id="449" r:id="rId125"/>
    <p:sldId id="450" r:id="rId126"/>
    <p:sldId id="451" r:id="rId127"/>
    <p:sldId id="452" r:id="rId128"/>
    <p:sldId id="454" r:id="rId129"/>
    <p:sldId id="455" r:id="rId130"/>
    <p:sldId id="456" r:id="rId131"/>
    <p:sldId id="457" r:id="rId132"/>
    <p:sldId id="572" r:id="rId133"/>
    <p:sldId id="573" r:id="rId134"/>
    <p:sldId id="574" r:id="rId135"/>
    <p:sldId id="575" r:id="rId136"/>
    <p:sldId id="576" r:id="rId137"/>
    <p:sldId id="577" r:id="rId138"/>
    <p:sldId id="462" r:id="rId139"/>
    <p:sldId id="463" r:id="rId140"/>
    <p:sldId id="464" r:id="rId141"/>
    <p:sldId id="465" r:id="rId142"/>
    <p:sldId id="561" r:id="rId143"/>
    <p:sldId id="562" r:id="rId144"/>
    <p:sldId id="563" r:id="rId145"/>
    <p:sldId id="466" r:id="rId146"/>
    <p:sldId id="467" r:id="rId147"/>
    <p:sldId id="468" r:id="rId148"/>
    <p:sldId id="469" r:id="rId149"/>
    <p:sldId id="477" r:id="rId150"/>
    <p:sldId id="478" r:id="rId151"/>
    <p:sldId id="479" r:id="rId152"/>
    <p:sldId id="480" r:id="rId153"/>
    <p:sldId id="481" r:id="rId154"/>
    <p:sldId id="482" r:id="rId155"/>
    <p:sldId id="483" r:id="rId156"/>
    <p:sldId id="365" r:id="rId157"/>
    <p:sldId id="366" r:id="rId158"/>
    <p:sldId id="367" r:id="rId159"/>
    <p:sldId id="368" r:id="rId160"/>
    <p:sldId id="369" r:id="rId161"/>
    <p:sldId id="370" r:id="rId162"/>
    <p:sldId id="371" r:id="rId163"/>
    <p:sldId id="372" r:id="rId164"/>
    <p:sldId id="373" r:id="rId165"/>
    <p:sldId id="374" r:id="rId166"/>
    <p:sldId id="375" r:id="rId167"/>
    <p:sldId id="376" r:id="rId168"/>
    <p:sldId id="377" r:id="rId169"/>
    <p:sldId id="378" r:id="rId170"/>
    <p:sldId id="379" r:id="rId171"/>
    <p:sldId id="380" r:id="rId172"/>
    <p:sldId id="381" r:id="rId173"/>
    <p:sldId id="382" r:id="rId174"/>
    <p:sldId id="383" r:id="rId175"/>
    <p:sldId id="384" r:id="rId176"/>
    <p:sldId id="385" r:id="rId177"/>
    <p:sldId id="386" r:id="rId178"/>
    <p:sldId id="387" r:id="rId179"/>
    <p:sldId id="388" r:id="rId180"/>
    <p:sldId id="389" r:id="rId181"/>
    <p:sldId id="578" r:id="rId182"/>
    <p:sldId id="487" r:id="rId183"/>
    <p:sldId id="488" r:id="rId184"/>
    <p:sldId id="391" r:id="rId185"/>
    <p:sldId id="579" r:id="rId186"/>
    <p:sldId id="490" r:id="rId187"/>
    <p:sldId id="491" r:id="rId188"/>
    <p:sldId id="580" r:id="rId189"/>
    <p:sldId id="393" r:id="rId190"/>
    <p:sldId id="394" r:id="rId191"/>
    <p:sldId id="395" r:id="rId192"/>
    <p:sldId id="396" r:id="rId193"/>
    <p:sldId id="397" r:id="rId194"/>
    <p:sldId id="398" r:id="rId195"/>
    <p:sldId id="399" r:id="rId196"/>
    <p:sldId id="400" r:id="rId197"/>
    <p:sldId id="401" r:id="rId198"/>
    <p:sldId id="402" r:id="rId199"/>
    <p:sldId id="403" r:id="rId200"/>
    <p:sldId id="404" r:id="rId201"/>
    <p:sldId id="405" r:id="rId202"/>
    <p:sldId id="406" r:id="rId203"/>
    <p:sldId id="407" r:id="rId204"/>
    <p:sldId id="408" r:id="rId205"/>
    <p:sldId id="409" r:id="rId206"/>
    <p:sldId id="410" r:id="rId207"/>
    <p:sldId id="411" r:id="rId208"/>
    <p:sldId id="412" r:id="rId209"/>
    <p:sldId id="413" r:id="rId210"/>
    <p:sldId id="414" r:id="rId211"/>
    <p:sldId id="415" r:id="rId212"/>
    <p:sldId id="416" r:id="rId213"/>
    <p:sldId id="364" r:id="rId214"/>
    <p:sldId id="334" r:id="rId215"/>
    <p:sldId id="358" r:id="rId216"/>
    <p:sldId id="499" r:id="rId217"/>
    <p:sldId id="360" r:id="rId218"/>
    <p:sldId id="262" r:id="rId21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341"/>
            <p14:sldId id="343"/>
            <p14:sldId id="342"/>
            <p14:sldId id="345"/>
            <p14:sldId id="492"/>
            <p14:sldId id="493"/>
            <p14:sldId id="584"/>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87"/>
            <p14:sldId id="585"/>
            <p14:sldId id="586"/>
            <p14:sldId id="588"/>
            <p14:sldId id="547"/>
            <p14:sldId id="548"/>
            <p14:sldId id="549"/>
            <p14:sldId id="550"/>
            <p14:sldId id="551"/>
            <p14:sldId id="582"/>
            <p14:sldId id="583"/>
            <p14:sldId id="552"/>
            <p14:sldId id="553"/>
            <p14:sldId id="529"/>
            <p14:sldId id="555"/>
            <p14:sldId id="556"/>
            <p14:sldId id="557"/>
            <p14:sldId id="558"/>
            <p14:sldId id="55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038" y="16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222"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224" Type="http://schemas.openxmlformats.org/officeDocument/2006/relationships/theme" Target="theme/theme1.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handoutMaster" Target="handoutMasters/handoutMaster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iagrams/_rels/data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image" Target="../media/image10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image" Target="../media/image10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Microsoft Word Plug-in for ModelWriter</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5708">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551702"/>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Microsoft Word Plug-in for ModelWriter</a:t>
          </a:r>
          <a:endParaRPr lang="en-US" sz="2000" b="1" kern="1200" dirty="0"/>
        </a:p>
      </dsp:txBody>
      <dsp:txXfrm>
        <a:off x="2878665" y="584437"/>
        <a:ext cx="2633019" cy="605105"/>
      </dsp:txXfrm>
    </dsp:sp>
    <dsp:sp modelId="{C4DF09B6-29CE-4F3E-BCFC-C9F666C1F4E5}">
      <dsp:nvSpPr>
        <dsp:cNvPr id="0" name=""/>
        <dsp:cNvSpPr/>
      </dsp:nvSpPr>
      <dsp:spPr>
        <a:xfrm rot="9870942">
          <a:off x="2400963" y="1301664"/>
          <a:ext cx="594708" cy="0"/>
        </a:xfrm>
        <a:custGeom>
          <a:avLst/>
          <a:gdLst/>
          <a:ahLst/>
          <a:cxnLst/>
          <a:rect l="0" t="0" r="0" b="0"/>
          <a:pathLst>
            <a:path>
              <a:moveTo>
                <a:pt x="0" y="0"/>
              </a:moveTo>
              <a:lnTo>
                <a:pt x="59470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834216">
          <a:off x="5536813" y="1283371"/>
          <a:ext cx="519268" cy="0"/>
        </a:xfrm>
        <a:custGeom>
          <a:avLst/>
          <a:gdLst/>
          <a:ahLst/>
          <a:cxnLst/>
          <a:rect l="0" t="0" r="0" b="0"/>
          <a:pathLst>
            <a:path>
              <a:moveTo>
                <a:pt x="0" y="0"/>
              </a:moveTo>
              <a:lnTo>
                <a:pt x="51926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2855097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85</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86</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135</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163</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168</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172</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186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199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5.jpeg"/><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8.jpeg"/><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png"/><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100.png"/><Relationship Id="rId1" Type="http://schemas.openxmlformats.org/officeDocument/2006/relationships/slideLayout" Target="../slideLayouts/slideLayout18.xml"/><Relationship Id="rId5" Type="http://schemas.openxmlformats.org/officeDocument/2006/relationships/image" Target="../media/image102.png"/><Relationship Id="rId4" Type="http://schemas.openxmlformats.org/officeDocument/2006/relationships/image" Target="../media/image101.png"/></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5.jpeg"/><Relationship Id="rId7" Type="http://schemas.openxmlformats.org/officeDocument/2006/relationships/diagramData" Target="../diagrams/data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7.xml"/><Relationship Id="rId5" Type="http://schemas.openxmlformats.org/officeDocument/2006/relationships/image" Target="../media/image17.png"/><Relationship Id="rId10"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09.png"/><Relationship Id="rId4" Type="http://schemas.openxmlformats.org/officeDocument/2006/relationships/image" Target="../media/image108.png"/></Relationships>
</file>

<file path=ppt/slides/_rels/slide1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7.png"/><Relationship Id="rId7" Type="http://schemas.openxmlformats.org/officeDocument/2006/relationships/diagramData" Target="../diagrams/data8.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7.png"/><Relationship Id="rId9" Type="http://schemas.openxmlformats.org/officeDocument/2006/relationships/diagramQuickStyle" Target="../diagrams/quickStyle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8" Type="http://schemas.microsoft.com/office/2007/relationships/diagramDrawing" Target="../diagrams/drawing27.xml"/><Relationship Id="rId13"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diagramColors" Target="../diagrams/colors27.xml"/><Relationship Id="rId12"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7.xml"/><Relationship Id="rId11" Type="http://schemas.openxmlformats.org/officeDocument/2006/relationships/image" Target="../media/image124.png"/><Relationship Id="rId5" Type="http://schemas.openxmlformats.org/officeDocument/2006/relationships/diagramLayout" Target="../diagrams/layout27.xml"/><Relationship Id="rId10" Type="http://schemas.openxmlformats.org/officeDocument/2006/relationships/image" Target="../media/image123.png"/><Relationship Id="rId4" Type="http://schemas.openxmlformats.org/officeDocument/2006/relationships/diagramData" Target="../diagrams/data27.xml"/><Relationship Id="rId9" Type="http://schemas.openxmlformats.org/officeDocument/2006/relationships/image" Target="../media/image122.png"/></Relationships>
</file>

<file path=ppt/slides/_rels/slide1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33.png"/><Relationship Id="rId7" Type="http://schemas.openxmlformats.org/officeDocument/2006/relationships/diagramColors" Target="../diagrams/colors28.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10" Type="http://schemas.openxmlformats.org/officeDocument/2006/relationships/image" Target="../media/image135.png"/><Relationship Id="rId4" Type="http://schemas.openxmlformats.org/officeDocument/2006/relationships/diagramData" Target="../diagrams/data28.xml"/><Relationship Id="rId9" Type="http://schemas.openxmlformats.org/officeDocument/2006/relationships/image" Target="../media/image134.png"/></Relationships>
</file>

<file path=ppt/slides/_rels/slide2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t>
            </a:r>
            <a:r>
              <a:rPr lang="en-US" dirty="0" smtClean="0"/>
              <a:t>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a:t>
            </a:r>
            <a:r>
              <a:rPr lang="tr-TR" sz="1600" b="1" dirty="0" smtClean="0">
                <a:cs typeface="Times New Roman" panose="02020603050405020304" pitchFamily="18" charset="0"/>
              </a:rPr>
              <a:t>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6834040" y="2825852"/>
            <a:ext cx="1872208" cy="648072"/>
            <a:chOff x="6048475" y="1224146"/>
            <a:chExt cx="1484454" cy="610689"/>
          </a:xfrm>
        </p:grpSpPr>
        <p:sp>
          <p:nvSpPr>
            <p:cNvPr id="44" name="Rounded Rectangle 4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854406" y="2182239"/>
            <a:ext cx="1489985" cy="598689"/>
            <a:chOff x="416217" y="2674666"/>
            <a:chExt cx="1858263" cy="705385"/>
          </a:xfrm>
        </p:grpSpPr>
        <p:sp>
          <p:nvSpPr>
            <p:cNvPr id="89" name="Rounded Rectangle 88"/>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0"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O</a:t>
              </a:r>
              <a:r>
                <a:rPr lang="tr-TR" b="1" dirty="0" smtClean="0"/>
                <a:t>ğuz Yıldız</a:t>
              </a:r>
              <a:endParaRPr lang="en-US" sz="1800" b="1" kern="1200" dirty="0"/>
            </a:p>
          </p:txBody>
        </p:sp>
      </p:grpSp>
      <p:sp>
        <p:nvSpPr>
          <p:cNvPr id="75" name="Straight Connector 3"/>
          <p:cNvSpPr/>
          <p:nvPr/>
        </p:nvSpPr>
        <p:spPr>
          <a:xfrm rot="16200000">
            <a:off x="4180883" y="2277297"/>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29" y="5191396"/>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a:solidFill>
                  <a:schemeClr val="tx1">
                    <a:lumMod val="50000"/>
                    <a:lumOff val="50000"/>
                  </a:schemeClr>
                </a:solidFill>
              </a:rPr>
              <a:t>International Collaboration (through </a:t>
            </a:r>
            <a:r>
              <a:rPr lang="tr-TR" dirty="0" smtClean="0">
                <a:solidFill>
                  <a:schemeClr val="tx1">
                    <a:lumMod val="50000"/>
                    <a:lumOff val="50000"/>
                  </a:schemeClr>
                </a:solidFill>
              </a:rPr>
              <a:t>plugins)</a:t>
            </a:r>
            <a:endParaRPr lang="en-US" dirty="0"/>
          </a:p>
        </p:txBody>
      </p:sp>
      <p:grpSp>
        <p:nvGrpSpPr>
          <p:cNvPr id="7" name="Group 6"/>
          <p:cNvGrpSpPr/>
          <p:nvPr/>
        </p:nvGrpSpPr>
        <p:grpSpPr>
          <a:xfrm>
            <a:off x="665585" y="3766296"/>
            <a:ext cx="8298209" cy="924675"/>
            <a:chOff x="792493" y="4726838"/>
            <a:chExt cx="8298209" cy="924675"/>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ular Callout 37"/>
          <p:cNvSpPr/>
          <p:nvPr/>
        </p:nvSpPr>
        <p:spPr bwMode="auto">
          <a:xfrm>
            <a:off x="652564" y="2253476"/>
            <a:ext cx="2833682" cy="338554"/>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Commercial</a:t>
            </a:r>
            <a:r>
              <a:rPr kumimoji="0" lang="tr-TR" sz="1600" b="1" i="0" u="none" strike="noStrike" cap="none" normalizeH="0" dirty="0" smtClean="0">
                <a:ln>
                  <a:noFill/>
                </a:ln>
                <a:solidFill>
                  <a:schemeClr val="tx1"/>
                </a:solidFill>
                <a:effectLst/>
              </a:rPr>
              <a:t> Product</a:t>
            </a:r>
            <a:endParaRPr kumimoji="0" lang="en-US" sz="1600" b="1" i="0" u="none" strike="noStrike" cap="none" normalizeH="0" baseline="0" dirty="0" smtClean="0">
              <a:ln>
                <a:noFill/>
              </a:ln>
              <a:solidFill>
                <a:schemeClr val="tx1"/>
              </a:solidFill>
              <a:effectLst/>
            </a:endParaRPr>
          </a:p>
        </p:txBody>
      </p:sp>
      <p:grpSp>
        <p:nvGrpSpPr>
          <p:cNvPr id="39" name="Group 38"/>
          <p:cNvGrpSpPr/>
          <p:nvPr/>
        </p:nvGrpSpPr>
        <p:grpSpPr>
          <a:xfrm>
            <a:off x="7254325" y="4690971"/>
            <a:ext cx="1613300" cy="648072"/>
            <a:chOff x="6048475" y="1224146"/>
            <a:chExt cx="1484454" cy="610689"/>
          </a:xfrm>
        </p:grpSpPr>
        <p:sp>
          <p:nvSpPr>
            <p:cNvPr id="46" name="Rounded Rectangle 45"/>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7"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grpSp>
        <p:nvGrpSpPr>
          <p:cNvPr id="64" name="Group 63"/>
          <p:cNvGrpSpPr/>
          <p:nvPr/>
        </p:nvGrpSpPr>
        <p:grpSpPr>
          <a:xfrm>
            <a:off x="4054207" y="1645658"/>
            <a:ext cx="1672531" cy="631214"/>
            <a:chOff x="416217" y="2674666"/>
            <a:chExt cx="1858263" cy="705385"/>
          </a:xfrm>
        </p:grpSpPr>
        <p:sp>
          <p:nvSpPr>
            <p:cNvPr id="65" name="Rounded Rectangle 64"/>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7"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b="1" dirty="0" err="1"/>
                <a:t>Ersan</a:t>
              </a:r>
              <a:r>
                <a:rPr lang="en-US" b="1" dirty="0"/>
                <a:t> </a:t>
              </a:r>
              <a:r>
                <a:rPr lang="en-US" b="1" dirty="0" err="1"/>
                <a:t>Gürdoğan</a:t>
              </a:r>
              <a:endParaRPr lang="en-US" sz="1800" b="1" kern="1200" dirty="0"/>
            </a:p>
          </p:txBody>
        </p:sp>
      </p:grpSp>
      <p:sp>
        <p:nvSpPr>
          <p:cNvPr id="77" name="Straight Connector 3"/>
          <p:cNvSpPr/>
          <p:nvPr/>
        </p:nvSpPr>
        <p:spPr>
          <a:xfrm rot="16200000">
            <a:off x="4360936" y="4000105"/>
            <a:ext cx="710160" cy="0"/>
          </a:xfrm>
          <a:custGeom>
            <a:avLst/>
            <a:gdLst/>
            <a:ahLst/>
            <a:cxnLst/>
            <a:rect l="0" t="0" r="0" b="0"/>
            <a:pathLst>
              <a:path>
                <a:moveTo>
                  <a:pt x="0" y="0"/>
                </a:moveTo>
                <a:lnTo>
                  <a:pt x="7101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8" name="Group 77"/>
          <p:cNvGrpSpPr/>
          <p:nvPr/>
        </p:nvGrpSpPr>
        <p:grpSpPr>
          <a:xfrm>
            <a:off x="4859195" y="5382808"/>
            <a:ext cx="1758454" cy="640734"/>
            <a:chOff x="336684" y="808693"/>
            <a:chExt cx="1758454" cy="640734"/>
          </a:xfrm>
          <a:solidFill>
            <a:srgbClr val="C00000"/>
          </a:solidFill>
        </p:grpSpPr>
        <p:sp>
          <p:nvSpPr>
            <p:cNvPr id="79" name="Rounded Rectangle 78"/>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0"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81" name="Group 80"/>
          <p:cNvGrpSpPr/>
          <p:nvPr/>
        </p:nvGrpSpPr>
        <p:grpSpPr>
          <a:xfrm>
            <a:off x="4445541" y="4884581"/>
            <a:ext cx="1758454" cy="640734"/>
            <a:chOff x="336684" y="808693"/>
            <a:chExt cx="1758454" cy="640734"/>
          </a:xfrm>
          <a:solidFill>
            <a:srgbClr val="C00000"/>
          </a:solidFill>
        </p:grpSpPr>
        <p:sp>
          <p:nvSpPr>
            <p:cNvPr id="82" name="Rounded Rectangle 81"/>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3"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pSp>
        <p:nvGrpSpPr>
          <p:cNvPr id="59" name="Group 58"/>
          <p:cNvGrpSpPr/>
          <p:nvPr/>
        </p:nvGrpSpPr>
        <p:grpSpPr>
          <a:xfrm>
            <a:off x="3635896" y="4370604"/>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grpSp>
        <p:nvGrpSpPr>
          <p:cNvPr id="68" name="Group 67"/>
          <p:cNvGrpSpPr/>
          <p:nvPr/>
        </p:nvGrpSpPr>
        <p:grpSpPr>
          <a:xfrm>
            <a:off x="6926117" y="4210388"/>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pic>
        <p:nvPicPr>
          <p:cNvPr id="86"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6">
            <a:extLst>
              <a:ext uri="{28A0092B-C50C-407E-A947-70E740481C1C}">
                <a14:useLocalDpi xmlns:a14="http://schemas.microsoft.com/office/drawing/2010/main" val="0"/>
              </a:ext>
            </a:extLst>
          </a:blip>
          <a:srcRect t="24025" b="30158"/>
          <a:stretch/>
        </p:blipFill>
        <p:spPr bwMode="auto">
          <a:xfrm>
            <a:off x="5885150" y="1559538"/>
            <a:ext cx="952500" cy="2880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7" name="Diagram 86"/>
          <p:cNvGraphicFramePr/>
          <p:nvPr>
            <p:extLst>
              <p:ext uri="{D42A27DB-BD31-4B8C-83A1-F6EECF244321}">
                <p14:modId xmlns:p14="http://schemas.microsoft.com/office/powerpoint/2010/main" val="691867847"/>
              </p:ext>
            </p:extLst>
          </p:nvPr>
        </p:nvGraphicFramePr>
        <p:xfrm>
          <a:off x="490214" y="2422753"/>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1" name="Group 90"/>
          <p:cNvGrpSpPr/>
          <p:nvPr/>
        </p:nvGrpSpPr>
        <p:grpSpPr>
          <a:xfrm>
            <a:off x="3419545" y="1169719"/>
            <a:ext cx="1672531" cy="631214"/>
            <a:chOff x="416217" y="2674666"/>
            <a:chExt cx="1858263" cy="705385"/>
          </a:xfrm>
        </p:grpSpPr>
        <p:sp>
          <p:nvSpPr>
            <p:cNvPr id="92" name="Rounded Rectangle 91"/>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3" name="Rounded Rectangle 4"/>
            <p:cNvSpPr txBox="1"/>
            <p:nvPr/>
          </p:nvSpPr>
          <p:spPr>
            <a:xfrm>
              <a:off x="450651" y="2709099"/>
              <a:ext cx="1789395" cy="636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Taşkın Kızıl</a:t>
              </a:r>
              <a:endParaRPr lang="en-US" sz="1800" b="1" kern="1200" dirty="0"/>
            </a:p>
          </p:txBody>
        </p:sp>
      </p:grpSp>
    </p:spTree>
    <p:extLst>
      <p:ext uri="{BB962C8B-B14F-4D97-AF65-F5344CB8AC3E}">
        <p14:creationId xmlns:p14="http://schemas.microsoft.com/office/powerpoint/2010/main" val="25514003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163</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a:t>
            </a:r>
            <a:r>
              <a:rPr lang="tr-TR" sz="1400" dirty="0" smtClean="0"/>
              <a:t>CNRS-Loria</a:t>
            </a:r>
            <a:r>
              <a:rPr lang="tr-TR" sz="1400" dirty="0"/>
              <a:t>,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tr-TR" sz="1400" dirty="0" smtClean="0"/>
              <a:t>CNRS-</a:t>
            </a:r>
            <a:r>
              <a:rPr lang="en-US" sz="1400" dirty="0" err="1" smtClean="0"/>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startAt="5"/>
            </a:pPr>
            <a:r>
              <a:rPr lang="en-US" sz="1800" dirty="0"/>
              <a:t>ITEA -EUREKA Review Meeting Conclusions &amp; Actions </a:t>
            </a:r>
            <a:endParaRPr lang="en-US" sz="1800" dirty="0" smtClean="0"/>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a:t>
            </a:r>
            <a:r>
              <a:rPr lang="tr-TR" sz="1400" dirty="0" smtClean="0"/>
              <a:t>CNRS-Loria</a:t>
            </a:r>
            <a:r>
              <a:rPr lang="tr-TR" sz="1400" dirty="0"/>
              <a:t>,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tr-TR" sz="1400" dirty="0" smtClean="0"/>
              <a:t>CNRS-</a:t>
            </a:r>
            <a:r>
              <a:rPr lang="en-US" sz="1400" dirty="0" err="1" smtClean="0"/>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a:t>
            </a:r>
          </a:p>
          <a:p>
            <a:pPr marL="1012825" lvl="2" indent="-457200">
              <a:buAutoNum type="arabicPeriod"/>
            </a:pPr>
            <a:r>
              <a:rPr lang="tr-TR" sz="1400" dirty="0" smtClean="0"/>
              <a:t>KoçSistem</a:t>
            </a:r>
            <a:endParaRPr lang="tr-TR" sz="1400" dirty="0" smtClean="0"/>
          </a:p>
          <a:p>
            <a:pPr marL="457200" indent="-457200">
              <a:buFont typeface="+mj-lt"/>
              <a:buAutoNum type="arabicPeriod" startAt="5"/>
            </a:pPr>
            <a:r>
              <a:rPr lang="en-US" sz="1800" dirty="0" smtClean="0">
                <a:solidFill>
                  <a:schemeClr val="accent3"/>
                </a:solidFill>
              </a:rPr>
              <a:t>Summary </a:t>
            </a:r>
            <a:r>
              <a:rPr lang="en-US" sz="1800" dirty="0" smtClean="0">
                <a:solidFill>
                  <a:schemeClr val="accent3"/>
                </a:solidFill>
              </a:rPr>
              <a:t>(achievements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startAt="5"/>
            </a:pPr>
            <a:r>
              <a:rPr lang="en-US" sz="1800" dirty="0"/>
              <a:t>ITEA -EUREKA Review Meeting Conclusions &amp; Actions </a:t>
            </a:r>
            <a:endParaRPr lang="en-US" sz="1800" dirty="0" smtClean="0"/>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Model and its Instances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 y="942975"/>
            <a:ext cx="9091744" cy="4972048"/>
          </a:xfrm>
          <a:prstGeom prst="rect">
            <a:avLst/>
          </a:prstGeom>
        </p:spPr>
      </p:pic>
    </p:spTree>
    <p:extLst>
      <p:ext uri="{BB962C8B-B14F-4D97-AF65-F5344CB8AC3E}">
        <p14:creationId xmlns:p14="http://schemas.microsoft.com/office/powerpoint/2010/main" val="1920774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OMG ReqIF ECore Metamodel</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1115088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Java Classes and Interfaces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3060364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Arbitrary Text Files (markdown...)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1019565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r>
              <a:rPr lang="tr-TR" sz="4800" dirty="0" smtClean="0"/>
              <a:t>?</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a:t>
            </a:r>
            <a:r>
              <a:rPr lang="en-US" dirty="0"/>
              <a:t>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5578</TotalTime>
  <Words>8509</Words>
  <Application>Microsoft Office PowerPoint</Application>
  <PresentationFormat>On-screen Show (4:3)</PresentationFormat>
  <Paragraphs>1326</Paragraphs>
  <Slides>214</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214</vt:i4>
      </vt:variant>
    </vt:vector>
  </HeadingPairs>
  <TitlesOfParts>
    <vt:vector size="222"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(through plugins)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PowerPoint Presentation</vt:lpstr>
      <vt:lpstr>PowerPoint Presentation</vt:lpstr>
      <vt:lpstr>Is it possible to vizualize the trace links? </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787</cp:revision>
  <dcterms:created xsi:type="dcterms:W3CDTF">2014-11-11T13:03:42Z</dcterms:created>
  <dcterms:modified xsi:type="dcterms:W3CDTF">2015-12-08T18:20:05Z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